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B19"/>
    <a:srgbClr val="E23B59"/>
    <a:srgbClr val="105E8C"/>
    <a:srgbClr val="F0B21C"/>
    <a:srgbClr val="E23A59"/>
    <a:srgbClr val="0F5E8C"/>
    <a:srgbClr val="144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88161" autoAdjust="0"/>
  </p:normalViewPr>
  <p:slideViewPr>
    <p:cSldViewPr snapToGrid="0">
      <p:cViewPr varScale="1">
        <p:scale>
          <a:sx n="60" d="100"/>
          <a:sy n="6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32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image" Target="../media/image8.emf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5.emf"/><Relationship Id="rId9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image" Target="../media/image20.emf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28.emf"/><Relationship Id="rId5" Type="http://schemas.openxmlformats.org/officeDocument/2006/relationships/image" Target="../media/image4.emf"/><Relationship Id="rId10" Type="http://schemas.openxmlformats.org/officeDocument/2006/relationships/image" Target="../media/image29.emf"/><Relationship Id="rId4" Type="http://schemas.openxmlformats.org/officeDocument/2006/relationships/image" Target="../media/image3.emf"/><Relationship Id="rId9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31.emf"/><Relationship Id="rId5" Type="http://schemas.openxmlformats.org/officeDocument/2006/relationships/image" Target="../media/image4.emf"/><Relationship Id="rId10" Type="http://schemas.openxmlformats.org/officeDocument/2006/relationships/image" Target="../media/image15.emf"/><Relationship Id="rId4" Type="http://schemas.openxmlformats.org/officeDocument/2006/relationships/image" Target="../media/image3.emf"/><Relationship Id="rId9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6BF3-C856-3D4A-965D-5FC2EC8489D8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5698-E617-D943-AA7A-07E1713AD5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65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55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12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01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36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24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63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83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00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55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5698-E617-D943-AA7A-07E1713AD50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15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717D2-F3F6-4480-B5C9-7D942D3E8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32FFC4-2003-422E-8C6E-5FDEFA78F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7F139-4BF6-438F-B8CB-DFB47F2C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155CB-41C2-4276-93A8-C71B2F42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B0472C-6A22-4AEE-9D9F-2B786FDE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4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25B2A-AC9F-4DAA-B26A-7CF8A527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4BD974-509D-4C94-8A01-5E28B4985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3702F-50E1-4C33-8823-EA427A7F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2C72DB-14F0-4BF7-8942-94856DD3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EFA15-4054-4562-B442-68506E7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72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A447AE-47C0-4481-82DB-3C7F4D91C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EA7282-8573-47E7-B62C-E39B5FFF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A4AA2-AFEE-44B3-A89D-04C6C73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DC5C4-93E4-40F4-B1B3-76D9E691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FA108-CD5A-400D-834B-0C0CC301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4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2E31-6E1A-4C21-9FF2-9E30E9A1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B03A6E-A94A-4A25-A687-813E84C0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9DB41-DE4E-424A-8B57-91C735EE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32CDF-7C8E-4A6F-9613-EFEE5862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08EF2-73DC-4925-8E08-95F4F406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4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10B2B-31A7-49F8-9C30-0A4C1FCC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4A5D1-DA59-4A75-AED1-EBC055F93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17824-86FF-4D86-8E01-2316E152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99D3E-49D7-4F7D-83C1-293641ED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BF3BF-1FC8-40E7-B600-0951D70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98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F441C-C05B-43A7-93B9-5BC3AAAA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54045-1750-4845-A98F-EDA2BCEF0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397CEA-FF87-400D-AECD-D04F0E4D6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461982-0E55-4D12-A2EF-8AF92891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D0889-564F-4AB1-810A-33BF60D3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73D4B-BC14-421A-9B1F-8753323C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60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4C197-29D6-4E72-B894-D5130349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2CE033-EF3F-4E24-B4C7-6C5EED34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E2760D-84B6-4CB0-8A2A-7457AF682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D5064C-4B4F-44FA-BDFD-B2174803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DABEF4-2183-4520-8242-E613FB2E0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DB6033-90C1-4BA4-A1F9-06119E80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A0C709-CBC6-4B5D-BA90-F8316336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87CB20-B498-49F8-B78F-085A21EB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5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00BAC-5FD6-4C99-9925-E68B5078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0776E3-F0F4-48E5-925B-2624DBA8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6F9143-1850-4715-AEF6-0EEBB6C7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6FF4B7-F459-4B80-80E8-D79CA4E7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825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91EDFB-B993-46A6-B5BE-C692C4A3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82BDAD-7B23-4ADA-BF96-33032EDD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2BA68-7AE0-4810-8952-3DEEB71F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8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E3243-4CBB-4B8F-B21D-4B32D73E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299AF-D325-49A8-A918-1BE212EC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BAC830-BDFA-4846-AFFF-73BD8F4B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09B98A-C21A-4EA6-BF7F-F7E91142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44D0A3-349F-4B6E-A412-D8057EC1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34DAB2-AF99-4EAA-AB89-FEBB21C2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6F78-17B9-4F9E-9624-406C2BA3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9DC4CB-C042-42AF-B997-BACF81C45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BE36BC-287C-4C52-B1D0-CE7E55339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599F6-0A70-4DC8-8901-1A8245F8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A9FFCE-55C6-41E9-9E3B-D81ABBC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35A2F0-23F2-4C10-88AC-D1C3AE61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E641A2-7A11-4C40-879D-FBFC80A7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C2794A-3BDB-4A98-BACE-B1B933CA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4A669-C4AF-4F7E-9E1E-911A65D95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14FF-DB6B-4E4C-9598-83971B1FECC3}" type="datetimeFigureOut">
              <a:rPr lang="es-CO" smtClean="0"/>
              <a:t>2/06/2025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72996E-7A57-4F66-832A-021563766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04F39-4CB8-48A5-A9EE-B7FCD8F57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F022-95B7-4C3F-AF6C-0E4DDF1F7E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8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8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3.emf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5.e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emf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.emf"/><Relationship Id="rId19" Type="http://schemas.openxmlformats.org/officeDocument/2006/relationships/image" Target="../media/image9.emf"/><Relationship Id="rId4" Type="http://schemas.openxmlformats.org/officeDocument/2006/relationships/image" Target="../media/image12.jp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emf"/><Relationship Id="rId22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.emf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3.jpeg"/><Relationship Id="rId23" Type="http://schemas.openxmlformats.org/officeDocument/2006/relationships/image" Target="../media/image15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16.jp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.emf"/><Relationship Id="rId22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.emf"/><Relationship Id="rId17" Type="http://schemas.openxmlformats.org/officeDocument/2006/relationships/image" Target="../media/image9.emf"/><Relationship Id="rId25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0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3.jpeg"/><Relationship Id="rId23" Type="http://schemas.openxmlformats.org/officeDocument/2006/relationships/image" Target="../media/image17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.emf"/><Relationship Id="rId22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.emf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.emf"/><Relationship Id="rId7" Type="http://schemas.openxmlformats.org/officeDocument/2006/relationships/image" Target="../media/image23.png"/><Relationship Id="rId12" Type="http://schemas.openxmlformats.org/officeDocument/2006/relationships/image" Target="../media/image2.e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emf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39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9.emf"/><Relationship Id="rId28" Type="http://schemas.openxmlformats.org/officeDocument/2006/relationships/oleObject" Target="../embeddings/oleObject41.bin"/><Relationship Id="rId10" Type="http://schemas.openxmlformats.org/officeDocument/2006/relationships/image" Target="../media/image1.emf"/><Relationship Id="rId19" Type="http://schemas.openxmlformats.org/officeDocument/2006/relationships/image" Target="../media/image13.jpe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.emf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.emf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13.jpeg"/><Relationship Id="rId23" Type="http://schemas.openxmlformats.org/officeDocument/2006/relationships/image" Target="../media/image11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25.jp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.emf"/><Relationship Id="rId22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.emf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13.jpeg"/><Relationship Id="rId23" Type="http://schemas.openxmlformats.org/officeDocument/2006/relationships/image" Target="../media/image26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27.jp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.emf"/><Relationship Id="rId22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1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0.emf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3.emf"/><Relationship Id="rId17" Type="http://schemas.openxmlformats.org/officeDocument/2006/relationships/image" Target="../media/image28.emf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3.bin"/><Relationship Id="rId24" Type="http://schemas.openxmlformats.org/officeDocument/2006/relationships/oleObject" Target="../embeddings/oleObject69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13.jpeg"/><Relationship Id="rId23" Type="http://schemas.openxmlformats.org/officeDocument/2006/relationships/image" Target="../media/image11.emf"/><Relationship Id="rId28" Type="http://schemas.openxmlformats.org/officeDocument/2006/relationships/image" Target="../media/image29.emf"/><Relationship Id="rId10" Type="http://schemas.openxmlformats.org/officeDocument/2006/relationships/image" Target="../media/image5.emf"/><Relationship Id="rId19" Type="http://schemas.openxmlformats.org/officeDocument/2006/relationships/image" Target="../media/image9.emf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4.emf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4.emf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2.emf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3.emf"/><Relationship Id="rId24" Type="http://schemas.openxmlformats.org/officeDocument/2006/relationships/image" Target="../media/image15.emf"/><Relationship Id="rId5" Type="http://schemas.openxmlformats.org/officeDocument/2006/relationships/image" Target="../media/image1.emf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0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.emf"/><Relationship Id="rId14" Type="http://schemas.openxmlformats.org/officeDocument/2006/relationships/image" Target="../media/image13.jpeg"/><Relationship Id="rId2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4C1DA2-4B7C-4AD3-9D8A-842F8DD1C06D}"/>
              </a:ext>
            </a:extLst>
          </p:cNvPr>
          <p:cNvCxnSpPr>
            <a:cxnSpLocks/>
          </p:cNvCxnSpPr>
          <p:nvPr/>
        </p:nvCxnSpPr>
        <p:spPr>
          <a:xfrm>
            <a:off x="1247775" y="5698402"/>
            <a:ext cx="10039350" cy="6927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786E966-8986-40CD-A4C6-65D68BB05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85817"/>
              </p:ext>
            </p:extLst>
          </p:nvPr>
        </p:nvGraphicFramePr>
        <p:xfrm>
          <a:off x="-26895" y="-17930"/>
          <a:ext cx="2157595" cy="346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orelDRAW" r:id="rId4" imgW="1671013" imgH="2681656" progId="CorelDraw.Graphic.24">
                  <p:embed/>
                </p:oleObj>
              </mc:Choice>
              <mc:Fallback>
                <p:oleObj name="CorelDRAW" r:id="rId4" imgW="1671013" imgH="2681656" progId="CorelDraw.Graphic.2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786E966-8986-40CD-A4C6-65D68BB05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895" y="-17930"/>
                        <a:ext cx="2157595" cy="3460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FE96122-E83C-416B-8FAA-5768530BB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21766"/>
              </p:ext>
            </p:extLst>
          </p:nvPr>
        </p:nvGraphicFramePr>
        <p:xfrm>
          <a:off x="9672918" y="-26895"/>
          <a:ext cx="2554943" cy="309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orelDRAW" r:id="rId6" imgW="1476224" imgH="1787060" progId="CorelDraw.Graphic.24">
                  <p:embed/>
                </p:oleObj>
              </mc:Choice>
              <mc:Fallback>
                <p:oleObj name="CorelDRAW" r:id="rId6" imgW="1476224" imgH="1787060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FE96122-E83C-416B-8FAA-5768530BB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72918" y="-26895"/>
                        <a:ext cx="2554943" cy="309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66D6E70-C0E8-4AF8-B7DE-EEE49EA70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63058"/>
              </p:ext>
            </p:extLst>
          </p:nvPr>
        </p:nvGraphicFramePr>
        <p:xfrm>
          <a:off x="-26895" y="3469674"/>
          <a:ext cx="2157595" cy="34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orelDRAW" r:id="rId8" imgW="1249113" imgH="1982353" progId="CorelDraw.Graphic.24">
                  <p:embed/>
                </p:oleObj>
              </mc:Choice>
              <mc:Fallback>
                <p:oleObj name="CorelDRAW" r:id="rId8" imgW="1249113" imgH="1982353" progId="CorelDraw.Graphic.2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66D6E70-C0E8-4AF8-B7DE-EEE49EA70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6895" y="3469674"/>
                        <a:ext cx="2157595" cy="342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6F2508E-FDAF-489F-9F8E-4932F85BA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01548"/>
              </p:ext>
            </p:extLst>
          </p:nvPr>
        </p:nvGraphicFramePr>
        <p:xfrm>
          <a:off x="10228730" y="2395014"/>
          <a:ext cx="1999132" cy="44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CorelDRAW" r:id="rId10" imgW="989679" imgH="2226256" progId="CorelDraw.Graphic.24">
                  <p:embed/>
                </p:oleObj>
              </mc:Choice>
              <mc:Fallback>
                <p:oleObj name="CorelDRAW" r:id="rId10" imgW="989679" imgH="2226256" progId="CorelDraw.Graphic.2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6F2508E-FDAF-489F-9F8E-4932F85BA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28730" y="2395014"/>
                        <a:ext cx="1999132" cy="44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3AAD17B-0E24-4CFA-92B5-7810D9407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69169"/>
              </p:ext>
            </p:extLst>
          </p:nvPr>
        </p:nvGraphicFramePr>
        <p:xfrm>
          <a:off x="2482287" y="369699"/>
          <a:ext cx="6735138" cy="252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orelDRAW" r:id="rId12" imgW="3797524" imgH="1425043" progId="CorelDraw.Graphic.24">
                  <p:embed/>
                </p:oleObj>
              </mc:Choice>
              <mc:Fallback>
                <p:oleObj name="CorelDRAW" r:id="rId12" imgW="3797524" imgH="1425043" progId="CorelDraw.Graphic.2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3AAD17B-0E24-4CFA-92B5-7810D9407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2287" y="369699"/>
                        <a:ext cx="6735138" cy="2528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C2CBA44-9A7A-4A3C-917E-3FB7E2AC5A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5976282"/>
            <a:ext cx="8772526" cy="677512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10B58D8-2BC5-400D-B8F4-06EA69669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67553"/>
              </p:ext>
            </p:extLst>
          </p:nvPr>
        </p:nvGraphicFramePr>
        <p:xfrm>
          <a:off x="1333267" y="3469674"/>
          <a:ext cx="9033177" cy="12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orelDRAW" r:id="rId15" imgW="15153522" imgH="2116244" progId="CorelDraw.Graphic.24">
                  <p:embed/>
                </p:oleObj>
              </mc:Choice>
              <mc:Fallback>
                <p:oleObj name="CorelDRAW" r:id="rId15" imgW="15153522" imgH="211624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33267" y="3469674"/>
                        <a:ext cx="9033177" cy="12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2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E7AF47-75D5-4EAB-879A-36ED6945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24"/>
          <a:stretch/>
        </p:blipFill>
        <p:spPr>
          <a:xfrm>
            <a:off x="1995389" y="2700749"/>
            <a:ext cx="7439025" cy="3389658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9040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46B5C03-3419-4014-83F2-9F941F9EF5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8372" y="1056185"/>
          <a:ext cx="859631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CorelDRAW" r:id="rId15" imgW="8596636" imgH="1767872" progId="CorelDraw.Graphic.24">
                  <p:embed/>
                </p:oleObj>
              </mc:Choice>
              <mc:Fallback>
                <p:oleObj name="CorelDRAW" r:id="rId15" imgW="8596636" imgH="1767872" progId="CorelDraw.Graphic.2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46B5C03-3419-4014-83F2-9F941F9EF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8372" y="1056185"/>
                        <a:ext cx="8596312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7F6D7D5E-79D9-4CBA-AEA5-5B4AF2009AF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056C1A2-E086-4C66-B64E-18068EB11E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b="19298"/>
          <a:stretch/>
        </p:blipFill>
        <p:spPr>
          <a:xfrm>
            <a:off x="0" y="1039151"/>
            <a:ext cx="5840869" cy="4988214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33F7829D-3872-4F30-ABD6-79E3C554F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29733"/>
              </p:ext>
            </p:extLst>
          </p:nvPr>
        </p:nvGraphicFramePr>
        <p:xfrm>
          <a:off x="1881695" y="3826652"/>
          <a:ext cx="896881" cy="93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CorelDRAW" r:id="rId5" imgW="2166479" imgH="2255767" progId="CorelDraw.Graphic.24">
                  <p:embed/>
                </p:oleObj>
              </mc:Choice>
              <mc:Fallback>
                <p:oleObj name="CorelDRAW" r:id="rId5" imgW="2166479" imgH="2255767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1EF418E-19E8-4338-8CE8-7AD3F500E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1695" y="3826652"/>
                        <a:ext cx="896881" cy="93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CorelDRAW" r:id="rId7" imgW="1671013" imgH="2681656" progId="CorelDraw.Graphic.24">
                  <p:embed/>
                </p:oleObj>
              </mc:Choice>
              <mc:Fallback>
                <p:oleObj name="CorelDRAW" r:id="rId7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CorelDRAW" r:id="rId9" imgW="1476224" imgH="1787060" progId="CorelDraw.Graphic.24">
                  <p:embed/>
                </p:oleObj>
              </mc:Choice>
              <mc:Fallback>
                <p:oleObj name="CorelDRAW" r:id="rId9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CorelDRAW" r:id="rId11" imgW="3797524" imgH="1425043" progId="CorelDraw.Graphic.24">
                  <p:embed/>
                </p:oleObj>
              </mc:Choice>
              <mc:Fallback>
                <p:oleObj name="CorelDRAW" r:id="rId11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22002"/>
              </p:ext>
            </p:extLst>
          </p:nvPr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CorelDRAW" r:id="rId13" imgW="1249113" imgH="1982353" progId="CorelDraw.Graphic.24">
                  <p:embed/>
                </p:oleObj>
              </mc:Choice>
              <mc:Fallback>
                <p:oleObj name="CorelDRAW" r:id="rId13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22489"/>
              </p:ext>
            </p:extLst>
          </p:nvPr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orelDRAW" r:id="rId15" imgW="989679" imgH="2226256" progId="CorelDraw.Graphic.24">
                  <p:embed/>
                </p:oleObj>
              </mc:Choice>
              <mc:Fallback>
                <p:oleObj name="CorelDRAW" r:id="rId15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6569355" y="1321037"/>
            <a:ext cx="4848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Organiza: </a:t>
            </a: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Dirección de los Juegos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Parasuramericanos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Valledupar 2026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Evento: </a:t>
            </a: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Juegos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Parasuramericanos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Valledupar 2026</a:t>
            </a:r>
          </a:p>
          <a:p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Fecha del evento: </a:t>
            </a: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Julio de 2026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Objetivo del concurso: </a:t>
            </a: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Diseñar el personaje oficial que represente los Juegos a nivel local, nacional e internacional en campañas de promoción, publicidad y mercadeo.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8CCEAB9-5301-4E41-BC45-67924C742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29471"/>
              </p:ext>
            </p:extLst>
          </p:nvPr>
        </p:nvGraphicFramePr>
        <p:xfrm>
          <a:off x="6063364" y="1310995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63364" y="1310995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4D7AA07-80E7-4F31-9DAC-D7BC9AE79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90064"/>
              </p:ext>
            </p:extLst>
          </p:nvPr>
        </p:nvGraphicFramePr>
        <p:xfrm>
          <a:off x="6044314" y="2412485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CorelDRAW" r:id="rId20" imgW="559171" imgH="674799" progId="CorelDraw.Graphic.24">
                  <p:embed/>
                </p:oleObj>
              </mc:Choice>
              <mc:Fallback>
                <p:oleObj name="CorelDRAW" r:id="rId20" imgW="559171" imgH="67479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44314" y="2412485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17200CB9-5AE3-4FD6-A532-B9AEA0405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41964"/>
              </p:ext>
            </p:extLst>
          </p:nvPr>
        </p:nvGraphicFramePr>
        <p:xfrm>
          <a:off x="6029605" y="4147810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CorelDRAW" r:id="rId22" imgW="559171" imgH="674799" progId="CorelDraw.Graphic.24">
                  <p:embed/>
                </p:oleObj>
              </mc:Choice>
              <mc:Fallback>
                <p:oleObj name="CorelDRAW" r:id="rId22" imgW="559171" imgH="674799" progId="CorelDraw.Graphic.2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8CCEAB9-5301-4E41-BC45-67924C742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29605" y="4147810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5C82EA1-29CE-45A8-9750-30FC79FE7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37746"/>
              </p:ext>
            </p:extLst>
          </p:nvPr>
        </p:nvGraphicFramePr>
        <p:xfrm>
          <a:off x="6036960" y="3280147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CorelDRAW" r:id="rId23" imgW="559171" imgH="674799" progId="CorelDraw.Graphic.24">
                  <p:embed/>
                </p:oleObj>
              </mc:Choice>
              <mc:Fallback>
                <p:oleObj name="CorelDRAW" r:id="rId23" imgW="559171" imgH="67479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36960" y="3280147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53E8378-5330-42A9-AE93-7BDA661B59EE}"/>
              </a:ext>
            </a:extLst>
          </p:cNvPr>
          <p:cNvCxnSpPr>
            <a:cxnSpLocks/>
          </p:cNvCxnSpPr>
          <p:nvPr/>
        </p:nvCxnSpPr>
        <p:spPr>
          <a:xfrm>
            <a:off x="6622164" y="2314575"/>
            <a:ext cx="47954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F921380-5C29-4E15-8EFD-CE9C3E2FB69A}"/>
              </a:ext>
            </a:extLst>
          </p:cNvPr>
          <p:cNvCxnSpPr>
            <a:cxnSpLocks/>
          </p:cNvCxnSpPr>
          <p:nvPr/>
        </p:nvCxnSpPr>
        <p:spPr>
          <a:xfrm>
            <a:off x="6652514" y="3165847"/>
            <a:ext cx="47954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DF71A80-CB50-498F-8835-0C973B7B7BD1}"/>
              </a:ext>
            </a:extLst>
          </p:cNvPr>
          <p:cNvCxnSpPr>
            <a:cxnSpLocks/>
          </p:cNvCxnSpPr>
          <p:nvPr/>
        </p:nvCxnSpPr>
        <p:spPr>
          <a:xfrm>
            <a:off x="6662038" y="3992934"/>
            <a:ext cx="47954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0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FE4596-DFAF-49A1-9489-37DEAB500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54" y="272529"/>
            <a:ext cx="6071616" cy="6071616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758321" y="745329"/>
            <a:ext cx="44858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¿Quiénes pueden participar?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Artistas plásticos, ilustradores, diseñadores gráficos, publicistas, pintores.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Estudiantes y profesionales afines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público en general residentes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Colombia.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pueden participar: </a:t>
            </a:r>
            <a:endParaRPr lang="es-MX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Miembros del jurado encargado de seleccionar al personaje ganador.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AE00A2F-A521-4FAE-8A9C-02293DC74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36576"/>
              </p:ext>
            </p:extLst>
          </p:nvPr>
        </p:nvGraphicFramePr>
        <p:xfrm>
          <a:off x="1697046" y="4305799"/>
          <a:ext cx="3825435" cy="143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7046" y="4305799"/>
                        <a:ext cx="3825435" cy="143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0CC4185-DCC0-42B8-AC0C-CE6C73C83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1502"/>
              </p:ext>
            </p:extLst>
          </p:nvPr>
        </p:nvGraphicFramePr>
        <p:xfrm>
          <a:off x="1159553" y="1127228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CorelDRAW" r:id="rId16" imgW="559171" imgH="674799" progId="CorelDraw.Graphic.24">
                  <p:embed/>
                </p:oleObj>
              </mc:Choice>
              <mc:Fallback>
                <p:oleObj name="CorelDRAW" r:id="rId16" imgW="559171" imgH="674799" progId="CorelDraw.Graphic.2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8CCEAB9-5301-4E41-BC45-67924C742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59553" y="1127228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F674C08-3A7B-4C4E-916E-8DD9870B0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59237"/>
              </p:ext>
            </p:extLst>
          </p:nvPr>
        </p:nvGraphicFramePr>
        <p:xfrm>
          <a:off x="1138246" y="3308337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4D7AA07-80E7-4F31-9DAC-D7BC9AE79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38246" y="3308337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098397E-1521-4CEE-97C2-6A05E537A900}"/>
              </a:ext>
            </a:extLst>
          </p:cNvPr>
          <p:cNvCxnSpPr>
            <a:cxnSpLocks/>
          </p:cNvCxnSpPr>
          <p:nvPr/>
        </p:nvCxnSpPr>
        <p:spPr>
          <a:xfrm>
            <a:off x="1746928" y="3219450"/>
            <a:ext cx="41585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A7B63A1-87B5-4C80-9539-7CA9E7E16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11665"/>
              </p:ext>
            </p:extLst>
          </p:nvPr>
        </p:nvGraphicFramePr>
        <p:xfrm>
          <a:off x="10903541" y="1143333"/>
          <a:ext cx="1314793" cy="210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CorelDRAW" r:id="rId20" imgW="2288633" imgH="3667860" progId="CorelDraw.Graphic.24">
                  <p:embed/>
                </p:oleObj>
              </mc:Choice>
              <mc:Fallback>
                <p:oleObj name="CorelDRAW" r:id="rId20" imgW="2288633" imgH="36678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1F4099E8-335F-4AD9-82CB-F813A6AC0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903541" y="1143333"/>
                        <a:ext cx="1314793" cy="210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D865104-BA9C-4BC3-AA44-B58F1AD93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17730"/>
              </p:ext>
            </p:extLst>
          </p:nvPr>
        </p:nvGraphicFramePr>
        <p:xfrm>
          <a:off x="11297277" y="3371347"/>
          <a:ext cx="677862" cy="96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CorelDRAW" r:id="rId22" imgW="479841" imgH="683225" progId="CorelDraw.Graphic.24">
                  <p:embed/>
                </p:oleObj>
              </mc:Choice>
              <mc:Fallback>
                <p:oleObj name="CorelDRAW" r:id="rId22" imgW="479841" imgH="683225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AC8FBB69-101E-4092-8648-E44B4E17D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97277" y="3371347"/>
                        <a:ext cx="677862" cy="96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56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5" name="Picture 41" descr="El café negro se vierte en una taza de vidrio que se encuentra en un soporte de metal en un fondo borroso de una máquina de café | Imagen Premium generada con">
            <a:extLst>
              <a:ext uri="{FF2B5EF4-FFF2-40B4-BE49-F238E27FC236}">
                <a16:creationId xmlns:a16="http://schemas.microsoft.com/office/drawing/2014/main" id="{D692611F-A03E-47B3-8425-ABE1C242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1811" y="2950545"/>
            <a:ext cx="3051570" cy="33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317942" y="2544204"/>
            <a:ext cx="6271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Representar los valores de los Juegos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Parasuramericanos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Valledupar 2026: Ciudad, deportes, inclusión, cultura, folclor, coraje, igualdad, inspiración, determinación y valentía.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 original e inédito.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Incluir los siguientes elementos: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Nombre del personaje.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Justificación del diseño.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Personalidad.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DE3F421-B4F0-4349-9437-92BF5ED99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52533"/>
              </p:ext>
            </p:extLst>
          </p:nvPr>
        </p:nvGraphicFramePr>
        <p:xfrm>
          <a:off x="757873" y="2544204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CorelDRAW" r:id="rId16" imgW="559171" imgH="674799" progId="CorelDraw.Graphic.24">
                  <p:embed/>
                </p:oleObj>
              </mc:Choice>
              <mc:Fallback>
                <p:oleObj name="CorelDRAW" r:id="rId16" imgW="559171" imgH="674799" progId="CorelDraw.Graphic.2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8CCEAB9-5301-4E41-BC45-67924C742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873" y="2544204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0F5F334-E284-4C4D-9BD6-89C21775C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03272"/>
              </p:ext>
            </p:extLst>
          </p:nvPr>
        </p:nvGraphicFramePr>
        <p:xfrm>
          <a:off x="748348" y="3485194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4D7AA07-80E7-4F31-9DAC-D7BC9AE79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8348" y="3485194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71835DB0-75C0-4E2E-8EC4-3784C57C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0819"/>
              </p:ext>
            </p:extLst>
          </p:nvPr>
        </p:nvGraphicFramePr>
        <p:xfrm>
          <a:off x="748348" y="4204257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CorelDRAW" r:id="rId20" imgW="559171" imgH="674799" progId="CorelDraw.Graphic.24">
                  <p:embed/>
                </p:oleObj>
              </mc:Choice>
              <mc:Fallback>
                <p:oleObj name="CorelDRAW" r:id="rId20" imgW="559171" imgH="674799" progId="CorelDraw.Graphic.2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5C82EA1-29CE-45A8-9750-30FC79FE7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8348" y="4204257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3A5A166-1580-48DA-AD92-9FFE95EA87FC}"/>
              </a:ext>
            </a:extLst>
          </p:cNvPr>
          <p:cNvSpPr txBox="1"/>
          <p:nvPr/>
        </p:nvSpPr>
        <p:spPr>
          <a:xfrm>
            <a:off x="748348" y="2003096"/>
            <a:ext cx="38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personaje debe:</a:t>
            </a:r>
          </a:p>
          <a:p>
            <a:endParaRPr lang="es-CO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21F2B1-E8DF-4B67-AEBE-BDDC017E76FF}"/>
              </a:ext>
            </a:extLst>
          </p:cNvPr>
          <p:cNvCxnSpPr>
            <a:cxnSpLocks/>
          </p:cNvCxnSpPr>
          <p:nvPr/>
        </p:nvCxnSpPr>
        <p:spPr>
          <a:xfrm>
            <a:off x="1418713" y="3619500"/>
            <a:ext cx="34771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20B5375-AC6F-40D7-9548-C96C18C34C82}"/>
              </a:ext>
            </a:extLst>
          </p:cNvPr>
          <p:cNvCxnSpPr>
            <a:cxnSpLocks/>
          </p:cNvCxnSpPr>
          <p:nvPr/>
        </p:nvCxnSpPr>
        <p:spPr>
          <a:xfrm>
            <a:off x="1418713" y="4102731"/>
            <a:ext cx="34771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649A55A7-C8B4-4F06-8166-5EC8E354F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84247"/>
              </p:ext>
            </p:extLst>
          </p:nvPr>
        </p:nvGraphicFramePr>
        <p:xfrm>
          <a:off x="820738" y="1167007"/>
          <a:ext cx="7265987" cy="59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CorelDRAW" r:id="rId22" imgW="11426665" imgH="941629" progId="CorelDraw.Graphic.24">
                  <p:embed/>
                </p:oleObj>
              </mc:Choice>
              <mc:Fallback>
                <p:oleObj name="CorelDRAW" r:id="rId22" imgW="11426665" imgH="941629" progId="CorelDraw.Graphic.2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AE905FF6-79DB-4F68-901D-845B01260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0738" y="1167007"/>
                        <a:ext cx="7265987" cy="598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58656A5-1DCF-4024-866A-00999A19B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36612"/>
              </p:ext>
            </p:extLst>
          </p:nvPr>
        </p:nvGraphicFramePr>
        <p:xfrm>
          <a:off x="7824741" y="1006795"/>
          <a:ext cx="3458526" cy="465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CorelDRAW" r:id="rId24" imgW="4697664" imgH="6328436" progId="CorelDraw.Graphic.24">
                  <p:embed/>
                </p:oleObj>
              </mc:Choice>
              <mc:Fallback>
                <p:oleObj name="CorelDRAW" r:id="rId24" imgW="4697664" imgH="632843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24741" y="1006795"/>
                        <a:ext cx="3458526" cy="465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57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1" name="Picture 63" descr="Qué es un correo electrónico. Qué es el Email">
            <a:extLst>
              <a:ext uri="{FF2B5EF4-FFF2-40B4-BE49-F238E27FC236}">
                <a16:creationId xmlns:a16="http://schemas.microsoft.com/office/drawing/2014/main" id="{ACC1629F-73F0-4155-A5DD-AC0762FC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8" y="633997"/>
            <a:ext cx="5714698" cy="3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2BBB628-9286-4782-A739-536ACE6F0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16778"/>
              </p:ext>
            </p:extLst>
          </p:nvPr>
        </p:nvGraphicFramePr>
        <p:xfrm>
          <a:off x="7303479" y="4380614"/>
          <a:ext cx="2678721" cy="167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1" name="CorelDRAW" r:id="rId5" imgW="3889622" imgH="2428855" progId="CorelDraw.Graphic.24">
                  <p:embed/>
                </p:oleObj>
              </mc:Choice>
              <mc:Fallback>
                <p:oleObj name="CorelDRAW" r:id="rId5" imgW="3889622" imgH="242885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3479" y="4380614"/>
                        <a:ext cx="2678721" cy="167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41" descr="El café negro se vierte en una taza de vidrio que se encuentra en un soporte de metal en un fondo borroso de una máquina de café | Imagen Premium generada con">
            <a:extLst>
              <a:ext uri="{FF2B5EF4-FFF2-40B4-BE49-F238E27FC236}">
                <a16:creationId xmlns:a16="http://schemas.microsoft.com/office/drawing/2014/main" id="{76F70BA2-666E-4911-8630-FB2C6F15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587" y="1125147"/>
            <a:ext cx="4786595" cy="52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CorelDRAW" r:id="rId9" imgW="1671013" imgH="2681656" progId="CorelDraw.Graphic.24">
                  <p:embed/>
                </p:oleObj>
              </mc:Choice>
              <mc:Fallback>
                <p:oleObj name="CorelDRAW" r:id="rId9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CorelDRAW" r:id="rId11" imgW="1476224" imgH="1787060" progId="CorelDraw.Graphic.24">
                  <p:embed/>
                </p:oleObj>
              </mc:Choice>
              <mc:Fallback>
                <p:oleObj name="CorelDRAW" r:id="rId11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CorelDRAW" r:id="rId13" imgW="3797524" imgH="1425043" progId="CorelDraw.Graphic.24">
                  <p:embed/>
                </p:oleObj>
              </mc:Choice>
              <mc:Fallback>
                <p:oleObj name="CorelDRAW" r:id="rId13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CorelDRAW" r:id="rId15" imgW="1249113" imgH="1982353" progId="CorelDraw.Graphic.24">
                  <p:embed/>
                </p:oleObj>
              </mc:Choice>
              <mc:Fallback>
                <p:oleObj name="CorelDRAW" r:id="rId15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23332"/>
              </p:ext>
            </p:extLst>
          </p:nvPr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CorelDRAW" r:id="rId17" imgW="989679" imgH="2226256" progId="CorelDraw.Graphic.24">
                  <p:embed/>
                </p:oleObj>
              </mc:Choice>
              <mc:Fallback>
                <p:oleObj name="CorelDRAW" r:id="rId17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340259" y="1839443"/>
            <a:ext cx="63382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Fecha límite: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de junio de 2025, hasta las 11:59 p.m.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Correo: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subdcomunicaciones@parasuramericanos2026.com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Asunto del correo (obligatorio):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“Personaje Juegos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Parasuramericanos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Valledupar 2026”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Documentos requeridos:</a:t>
            </a:r>
            <a:endParaRPr lang="es-MX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Diseño del personaje (PDF y editable en alta resolución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o archivo de vectores.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Nombre del personaje (formato Word o PDF).</a:t>
            </a:r>
          </a:p>
          <a:p>
            <a:pPr marL="342900" indent="-342900">
              <a:buAutoNum type="arabicPeriod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Justificación del personaje (formato Word o PDF).</a:t>
            </a:r>
          </a:p>
          <a:p>
            <a:pPr marL="342900" indent="-342900">
              <a:buAutoNum type="arabicPeriod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Descripción de la personalidad (formato Word o PDF).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2E0FB30-74FA-494F-A7E0-C6E860683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3361"/>
              </p:ext>
            </p:extLst>
          </p:nvPr>
        </p:nvGraphicFramePr>
        <p:xfrm>
          <a:off x="837453" y="1125147"/>
          <a:ext cx="3715497" cy="65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CorelDRAW" r:id="rId20" imgW="6311642" imgH="1120686" progId="CorelDraw.Graphic.24">
                  <p:embed/>
                </p:oleObj>
              </mc:Choice>
              <mc:Fallback>
                <p:oleObj name="CorelDRAW" r:id="rId20" imgW="6311642" imgH="112068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7453" y="1125147"/>
                        <a:ext cx="3715497" cy="659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4D6433C-9C17-4041-A211-5F6EC452DC84}"/>
              </a:ext>
            </a:extLst>
          </p:cNvPr>
          <p:cNvSpPr txBox="1"/>
          <p:nvPr/>
        </p:nvSpPr>
        <p:spPr>
          <a:xfrm>
            <a:off x="7666145" y="4859571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Límite de propuestas por participante: 3</a:t>
            </a:r>
            <a:endParaRPr lang="es-CO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CO" dirty="0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D11EC83-C188-40E7-99D0-37CBF9BCC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626"/>
              </p:ext>
            </p:extLst>
          </p:nvPr>
        </p:nvGraphicFramePr>
        <p:xfrm>
          <a:off x="757873" y="1839443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CorelDRAW" r:id="rId22" imgW="559171" imgH="674799" progId="CorelDraw.Graphic.24">
                  <p:embed/>
                </p:oleObj>
              </mc:Choice>
              <mc:Fallback>
                <p:oleObj name="CorelDRAW" r:id="rId22" imgW="559171" imgH="674799" progId="CorelDraw.Graphic.2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DE3F421-B4F0-4349-9437-92BF5ED99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7873" y="1839443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BD4E0A3-91C8-4BE7-8A01-FE77716A6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706528"/>
              </p:ext>
            </p:extLst>
          </p:nvPr>
        </p:nvGraphicFramePr>
        <p:xfrm>
          <a:off x="748348" y="2493892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CorelDRAW" r:id="rId24" imgW="559171" imgH="674799" progId="CorelDraw.Graphic.24">
                  <p:embed/>
                </p:oleObj>
              </mc:Choice>
              <mc:Fallback>
                <p:oleObj name="CorelDRAW" r:id="rId24" imgW="559171" imgH="674799" progId="CorelDraw.Graphic.2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0F5F334-E284-4C4D-9BD6-89C21775C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8348" y="2493892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C0A8581-4BE7-49D3-831C-27FD3159F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4321"/>
              </p:ext>
            </p:extLst>
          </p:nvPr>
        </p:nvGraphicFramePr>
        <p:xfrm>
          <a:off x="748348" y="3156858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CorelDRAW" r:id="rId26" imgW="559171" imgH="674799" progId="CorelDraw.Graphic.24">
                  <p:embed/>
                </p:oleObj>
              </mc:Choice>
              <mc:Fallback>
                <p:oleObj name="CorelDRAW" r:id="rId26" imgW="559171" imgH="674799" progId="CorelDraw.Graphic.2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71835DB0-75C0-4E2E-8EC4-3784C57C1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48348" y="3156858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1AB1B69B-DE01-4CEE-A854-C77732C50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04543"/>
              </p:ext>
            </p:extLst>
          </p:nvPr>
        </p:nvGraphicFramePr>
        <p:xfrm>
          <a:off x="742353" y="3807765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CorelDRAW" r:id="rId28" imgW="559171" imgH="674799" progId="CorelDraw.Graphic.24">
                  <p:embed/>
                </p:oleObj>
              </mc:Choice>
              <mc:Fallback>
                <p:oleObj name="CorelDRAW" r:id="rId28" imgW="559171" imgH="674799" progId="CorelDraw.Graphic.2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D11EC83-C188-40E7-99D0-37CBF9BCC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2353" y="3807765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FF381BC-DACE-4A58-B1AA-2B96BE0CB0CD}"/>
              </a:ext>
            </a:extLst>
          </p:cNvPr>
          <p:cNvCxnSpPr>
            <a:cxnSpLocks/>
          </p:cNvCxnSpPr>
          <p:nvPr/>
        </p:nvCxnSpPr>
        <p:spPr>
          <a:xfrm>
            <a:off x="1473062" y="2446267"/>
            <a:ext cx="60516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4A89847-377A-4C2B-8F7A-A0F8F45E2471}"/>
              </a:ext>
            </a:extLst>
          </p:cNvPr>
          <p:cNvCxnSpPr>
            <a:cxnSpLocks/>
          </p:cNvCxnSpPr>
          <p:nvPr/>
        </p:nvCxnSpPr>
        <p:spPr>
          <a:xfrm>
            <a:off x="1434962" y="2998717"/>
            <a:ext cx="60516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4666D14-A147-4376-9DD4-7343FE000B5D}"/>
              </a:ext>
            </a:extLst>
          </p:cNvPr>
          <p:cNvCxnSpPr>
            <a:cxnSpLocks/>
          </p:cNvCxnSpPr>
          <p:nvPr/>
        </p:nvCxnSpPr>
        <p:spPr>
          <a:xfrm>
            <a:off x="1454012" y="3834682"/>
            <a:ext cx="60516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7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13AF66-B94C-43AE-ADCD-C41AFE5A8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" y="227100"/>
            <a:ext cx="6257365" cy="6257365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6926931" y="2093399"/>
            <a:ext cx="4219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jurado estará conformado por representantes del AMPC, CPC, Ministerio del Deporte, autoridades locales y la organización del evento.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evaluarán creatividad, coherencia con los valores del evento y calidad gráfica.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concurso puede ser declarado desierto si las propuestas no cumplen los estándares.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2B1BAA2C-F4BA-45B5-978C-C8E3BD8D9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33463"/>
              </p:ext>
            </p:extLst>
          </p:nvPr>
        </p:nvGraphicFramePr>
        <p:xfrm>
          <a:off x="6276558" y="2072781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CorelDRAW" r:id="rId16" imgW="559171" imgH="674799" progId="CorelDraw.Graphic.24">
                  <p:embed/>
                </p:oleObj>
              </mc:Choice>
              <mc:Fallback>
                <p:oleObj name="CorelDRAW" r:id="rId16" imgW="559171" imgH="674799" progId="CorelDraw.Graphic.2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E06DEF-DC64-4800-A5DE-755189825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76558" y="2072781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FCCBFC4-DC32-4A5E-AF41-AFBB533D4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65977"/>
              </p:ext>
            </p:extLst>
          </p:nvPr>
        </p:nvGraphicFramePr>
        <p:xfrm>
          <a:off x="6263356" y="3498544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3EEA3B1-333A-4647-8795-78A52A670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63356" y="3498544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49F25DB-1102-4FDC-A814-BDB9A1DD2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24258"/>
              </p:ext>
            </p:extLst>
          </p:nvPr>
        </p:nvGraphicFramePr>
        <p:xfrm>
          <a:off x="6357071" y="1212180"/>
          <a:ext cx="5257652" cy="61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CorelDRAW" r:id="rId20" imgW="8447582" imgH="986569" progId="CorelDraw.Graphic.24">
                  <p:embed/>
                </p:oleObj>
              </mc:Choice>
              <mc:Fallback>
                <p:oleObj name="CorelDRAW" r:id="rId20" imgW="8447582" imgH="98656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57071" y="1212180"/>
                        <a:ext cx="5257652" cy="61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B0520448-F0A5-40ED-86D1-878EC45A7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78311"/>
              </p:ext>
            </p:extLst>
          </p:nvPr>
        </p:nvGraphicFramePr>
        <p:xfrm>
          <a:off x="6284259" y="4586963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CorelDRAW" r:id="rId22" imgW="559171" imgH="674799" progId="CorelDraw.Graphic.24">
                  <p:embed/>
                </p:oleObj>
              </mc:Choice>
              <mc:Fallback>
                <p:oleObj name="CorelDRAW" r:id="rId22" imgW="559171" imgH="674799" progId="CorelDraw.Graphic.2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5C82EA1-29CE-45A8-9750-30FC79FE7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84259" y="4586963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7E70E5-5BE3-4780-A379-9D57DE685A9D}"/>
              </a:ext>
            </a:extLst>
          </p:cNvPr>
          <p:cNvCxnSpPr>
            <a:cxnSpLocks/>
          </p:cNvCxnSpPr>
          <p:nvPr/>
        </p:nvCxnSpPr>
        <p:spPr>
          <a:xfrm>
            <a:off x="7041736" y="3381375"/>
            <a:ext cx="39882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84DB4FD-D469-45F2-98A1-D8E945710348}"/>
              </a:ext>
            </a:extLst>
          </p:cNvPr>
          <p:cNvCxnSpPr>
            <a:cxnSpLocks/>
          </p:cNvCxnSpPr>
          <p:nvPr/>
        </p:nvCxnSpPr>
        <p:spPr>
          <a:xfrm>
            <a:off x="7041736" y="4476750"/>
            <a:ext cx="39882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926CC3-53A7-42EA-8114-11B9E45B3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2" y="177906"/>
            <a:ext cx="5998148" cy="5998148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3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6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515394" y="1848968"/>
            <a:ext cx="48930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dará reconocimiento público al autor del personaje ganador.</a:t>
            </a:r>
          </a:p>
          <a:p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10 mejores propuestas serán expuestas durante una semana en un lugar público en Valledupar y a través de las redes sociales oficiales antes de la elección final.</a:t>
            </a:r>
          </a:p>
          <a:p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autor del personaje ganador participará en el proceso de desarrollo del personaje oficial junto al equipo de comunicaciones.</a:t>
            </a:r>
          </a:p>
          <a:p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premiara con incentivo económico a la propuesta ganadora de $5.000.000 pesos (CO).</a:t>
            </a:r>
          </a:p>
          <a:p>
            <a:endParaRPr lang="es-CO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CE06DEF-DC64-4800-A5DE-755189825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4384"/>
              </p:ext>
            </p:extLst>
          </p:nvPr>
        </p:nvGraphicFramePr>
        <p:xfrm>
          <a:off x="1009648" y="1902503"/>
          <a:ext cx="454942" cy="42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CorelDRAW" r:id="rId16" imgW="559171" imgH="674799" progId="CorelDraw.Graphic.24">
                  <p:embed/>
                </p:oleObj>
              </mc:Choice>
              <mc:Fallback>
                <p:oleObj name="CorelDRAW" r:id="rId16" imgW="559171" imgH="674799" progId="CorelDraw.Graphic.2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8CCEAB9-5301-4E41-BC45-67924C742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9648" y="1902503"/>
                        <a:ext cx="454942" cy="42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3EEA3B1-333A-4647-8795-78A52A670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05842"/>
              </p:ext>
            </p:extLst>
          </p:nvPr>
        </p:nvGraphicFramePr>
        <p:xfrm>
          <a:off x="966562" y="2655766"/>
          <a:ext cx="454942" cy="42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4D7AA07-80E7-4F31-9DAC-D7BC9AE79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6562" y="2655766"/>
                        <a:ext cx="454942" cy="42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B2A698C-2420-414C-AD9D-58A77B4AA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39291"/>
              </p:ext>
            </p:extLst>
          </p:nvPr>
        </p:nvGraphicFramePr>
        <p:xfrm>
          <a:off x="980113" y="3761996"/>
          <a:ext cx="454942" cy="42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" name="CorelDRAW" r:id="rId20" imgW="559171" imgH="674799" progId="CorelDraw.Graphic.24">
                  <p:embed/>
                </p:oleObj>
              </mc:Choice>
              <mc:Fallback>
                <p:oleObj name="CorelDRAW" r:id="rId20" imgW="559171" imgH="674799" progId="CorelDraw.Graphic.2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5C82EA1-29CE-45A8-9750-30FC79FE7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0113" y="3761996"/>
                        <a:ext cx="454942" cy="42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4DD2B8B-3D4F-45CF-A1F7-CEFBE93E2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80321"/>
              </p:ext>
            </p:extLst>
          </p:nvPr>
        </p:nvGraphicFramePr>
        <p:xfrm>
          <a:off x="993777" y="1240385"/>
          <a:ext cx="3021238" cy="41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CorelDRAW" r:id="rId22" imgW="7875073" imgH="1388218" progId="CorelDraw.Graphic.24">
                  <p:embed/>
                </p:oleObj>
              </mc:Choice>
              <mc:Fallback>
                <p:oleObj name="CorelDRAW" r:id="rId22" imgW="7875073" imgH="1388218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93777" y="1240385"/>
                        <a:ext cx="3021238" cy="41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E866A968-061A-4634-93EE-3C6F8E40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84599"/>
              </p:ext>
            </p:extLst>
          </p:nvPr>
        </p:nvGraphicFramePr>
        <p:xfrm>
          <a:off x="988801" y="4805607"/>
          <a:ext cx="454942" cy="42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CorelDRAW" r:id="rId16" imgW="559171" imgH="674799" progId="CorelDraw.Graphic.24">
                  <p:embed/>
                </p:oleObj>
              </mc:Choice>
              <mc:Fallback>
                <p:oleObj name="CorelDRAW" r:id="rId16" imgW="559171" imgH="674799" progId="CorelDraw.Graphic.2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E06DEF-DC64-4800-A5DE-755189825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8801" y="4805607"/>
                        <a:ext cx="454942" cy="42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67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5" name="Picture 45" descr="Calendar Cartoon Images – Browse 195,652 Stock Photos, Vectors, and Video |  Adobe Stock">
            <a:extLst>
              <a:ext uri="{FF2B5EF4-FFF2-40B4-BE49-F238E27FC236}">
                <a16:creationId xmlns:a16="http://schemas.microsoft.com/office/drawing/2014/main" id="{F1FC596E-8CC1-42F6-87CD-6A1DED80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55" y="600635"/>
            <a:ext cx="4738476" cy="47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CorelDRAW" r:id="rId5" imgW="1671013" imgH="2681656" progId="CorelDraw.Graphic.24">
                  <p:embed/>
                </p:oleObj>
              </mc:Choice>
              <mc:Fallback>
                <p:oleObj name="CorelDRAW" r:id="rId5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CorelDRAW" r:id="rId7" imgW="1476224" imgH="1787060" progId="CorelDraw.Graphic.24">
                  <p:embed/>
                </p:oleObj>
              </mc:Choice>
              <mc:Fallback>
                <p:oleObj name="CorelDRAW" r:id="rId7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CorelDRAW" r:id="rId11" imgW="1249113" imgH="1982353" progId="CorelDraw.Graphic.24">
                  <p:embed/>
                </p:oleObj>
              </mc:Choice>
              <mc:Fallback>
                <p:oleObj name="CorelDRAW" r:id="rId11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CorelDRAW" r:id="rId13" imgW="989679" imgH="2226256" progId="CorelDraw.Graphic.24">
                  <p:embed/>
                </p:oleObj>
              </mc:Choice>
              <mc:Fallback>
                <p:oleObj name="CorelDRAW" r:id="rId13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451208" y="2011076"/>
            <a:ext cx="6929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Recepción de propuestas: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de mayo – 15 de junio 2025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Preselección: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– 17 de junio 2025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Exhibición pública 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 – 25 de junio 2025</a:t>
            </a:r>
          </a:p>
          <a:p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Selección final del ganador: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26 de junio 2025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Presentación oficial del ganador: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de julio de 2025(Opcional)</a:t>
            </a: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Lanzamiento del personaje: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de julio de 2025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10F22A1-98F9-4FA8-83B5-B9FA9FD22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44437"/>
              </p:ext>
            </p:extLst>
          </p:nvPr>
        </p:nvGraphicFramePr>
        <p:xfrm>
          <a:off x="993777" y="1268684"/>
          <a:ext cx="4928126" cy="59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CorelDRAW" r:id="rId16" imgW="6518742" imgH="780829" progId="CorelDraw.Graphic.24">
                  <p:embed/>
                </p:oleObj>
              </mc:Choice>
              <mc:Fallback>
                <p:oleObj name="CorelDRAW" r:id="rId16" imgW="6518742" imgH="780829" progId="CorelDraw.Graphic.2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6EC9F186-3C60-4B13-9533-F222C0500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3777" y="1268684"/>
                        <a:ext cx="4928126" cy="590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53C04A0-F994-4D7D-8208-014AF2D48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63069"/>
              </p:ext>
            </p:extLst>
          </p:nvPr>
        </p:nvGraphicFramePr>
        <p:xfrm>
          <a:off x="1038227" y="2549206"/>
          <a:ext cx="385555" cy="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CorelDRAW" r:id="rId18" imgW="559171" imgH="674799" progId="CorelDraw.Graphic.24">
                  <p:embed/>
                </p:oleObj>
              </mc:Choice>
              <mc:Fallback>
                <p:oleObj name="CorelDRAW" r:id="rId18" imgW="559171" imgH="674799" progId="CorelDraw.Graphic.2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E06DEF-DC64-4800-A5DE-755189825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38227" y="2549206"/>
                        <a:ext cx="385555" cy="46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1FF5AB0C-A363-48D5-A162-E9C408714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62774"/>
              </p:ext>
            </p:extLst>
          </p:nvPr>
        </p:nvGraphicFramePr>
        <p:xfrm>
          <a:off x="1034549" y="3055146"/>
          <a:ext cx="385555" cy="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CorelDRAW" r:id="rId20" imgW="559171" imgH="674799" progId="CorelDraw.Graphic.24">
                  <p:embed/>
                </p:oleObj>
              </mc:Choice>
              <mc:Fallback>
                <p:oleObj name="CorelDRAW" r:id="rId20" imgW="559171" imgH="674799" progId="CorelDraw.Graphic.2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3EEA3B1-333A-4647-8795-78A52A670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34549" y="3055146"/>
                        <a:ext cx="385555" cy="46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590BC19-2AB1-47C3-A830-D3BCEF0B8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68149"/>
              </p:ext>
            </p:extLst>
          </p:nvPr>
        </p:nvGraphicFramePr>
        <p:xfrm>
          <a:off x="1036338" y="3598765"/>
          <a:ext cx="393291" cy="47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4" name="CorelDRAW" r:id="rId22" imgW="559171" imgH="674799" progId="CorelDraw.Graphic.24">
                  <p:embed/>
                </p:oleObj>
              </mc:Choice>
              <mc:Fallback>
                <p:oleObj name="CorelDRAW" r:id="rId22" imgW="559171" imgH="674799" progId="CorelDraw.Graphic.2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B2A698C-2420-414C-AD9D-58A77B4AA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36338" y="3598765"/>
                        <a:ext cx="393291" cy="474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F068D6D-B1C2-4456-9DF7-018568C24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40687"/>
              </p:ext>
            </p:extLst>
          </p:nvPr>
        </p:nvGraphicFramePr>
        <p:xfrm>
          <a:off x="1050281" y="4202596"/>
          <a:ext cx="385555" cy="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5" name="CorelDRAW" r:id="rId24" imgW="559171" imgH="674799" progId="CorelDraw.Graphic.24">
                  <p:embed/>
                </p:oleObj>
              </mc:Choice>
              <mc:Fallback>
                <p:oleObj name="CorelDRAW" r:id="rId24" imgW="559171" imgH="674799" progId="CorelDraw.Graphic.2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53C04A0-F994-4D7D-8208-014AF2D48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50281" y="4202596"/>
                        <a:ext cx="385555" cy="46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F7D78A39-98B0-4105-A0C5-7C05A94C5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02812"/>
              </p:ext>
            </p:extLst>
          </p:nvPr>
        </p:nvGraphicFramePr>
        <p:xfrm>
          <a:off x="1046603" y="4708536"/>
          <a:ext cx="385555" cy="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6" name="CorelDRAW" r:id="rId25" imgW="559171" imgH="674799" progId="CorelDraw.Graphic.24">
                  <p:embed/>
                </p:oleObj>
              </mc:Choice>
              <mc:Fallback>
                <p:oleObj name="CorelDRAW" r:id="rId25" imgW="559171" imgH="674799" progId="CorelDraw.Graphic.2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1FF5AB0C-A363-48D5-A162-E9C408714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6603" y="4708536"/>
                        <a:ext cx="385555" cy="46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E5C44615-2264-4F13-BF46-5E002C0D6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80653"/>
              </p:ext>
            </p:extLst>
          </p:nvPr>
        </p:nvGraphicFramePr>
        <p:xfrm>
          <a:off x="1048392" y="5233105"/>
          <a:ext cx="393291" cy="47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CorelDRAW" r:id="rId26" imgW="559171" imgH="674799" progId="CorelDraw.Graphic.24">
                  <p:embed/>
                </p:oleObj>
              </mc:Choice>
              <mc:Fallback>
                <p:oleObj name="CorelDRAW" r:id="rId26" imgW="559171" imgH="674799" progId="CorelDraw.Graphic.2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590BC19-2AB1-47C3-A830-D3BCEF0B8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48392" y="5233105"/>
                        <a:ext cx="393291" cy="474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EEA34FC-6451-49D9-9BB8-30E5D82C7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24104"/>
              </p:ext>
            </p:extLst>
          </p:nvPr>
        </p:nvGraphicFramePr>
        <p:xfrm>
          <a:off x="1043557" y="1980764"/>
          <a:ext cx="1783059" cy="41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CorelDRAW" r:id="rId27" imgW="2714417" imgH="629508" progId="CorelDraw.Graphic.24">
                  <p:embed/>
                </p:oleObj>
              </mc:Choice>
              <mc:Fallback>
                <p:oleObj name="CorelDRAW" r:id="rId27" imgW="2714417" imgH="629508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43557" y="1980764"/>
                        <a:ext cx="1783059" cy="41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583E66E-74E6-46CE-A07E-7909A2DF4B8C}"/>
              </a:ext>
            </a:extLst>
          </p:cNvPr>
          <p:cNvCxnSpPr>
            <a:cxnSpLocks/>
          </p:cNvCxnSpPr>
          <p:nvPr/>
        </p:nvCxnSpPr>
        <p:spPr>
          <a:xfrm>
            <a:off x="1536286" y="3026571"/>
            <a:ext cx="62646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EA12A60-1C22-47D2-9073-63A680C9CBCE}"/>
              </a:ext>
            </a:extLst>
          </p:cNvPr>
          <p:cNvCxnSpPr>
            <a:cxnSpLocks/>
          </p:cNvCxnSpPr>
          <p:nvPr/>
        </p:nvCxnSpPr>
        <p:spPr>
          <a:xfrm>
            <a:off x="1555336" y="3567811"/>
            <a:ext cx="62646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EC65D5A-7E95-4F52-85FE-CFD8931F4C09}"/>
              </a:ext>
            </a:extLst>
          </p:cNvPr>
          <p:cNvCxnSpPr>
            <a:cxnSpLocks/>
          </p:cNvCxnSpPr>
          <p:nvPr/>
        </p:nvCxnSpPr>
        <p:spPr>
          <a:xfrm>
            <a:off x="1555336" y="4130769"/>
            <a:ext cx="62646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6E4EF23-61D0-4222-AFED-9EE7CD6AC048}"/>
              </a:ext>
            </a:extLst>
          </p:cNvPr>
          <p:cNvCxnSpPr>
            <a:cxnSpLocks/>
          </p:cNvCxnSpPr>
          <p:nvPr/>
        </p:nvCxnSpPr>
        <p:spPr>
          <a:xfrm>
            <a:off x="1555336" y="4677634"/>
            <a:ext cx="62646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FA3A7D0-EDE9-419B-A7AD-251621F0F108}"/>
              </a:ext>
            </a:extLst>
          </p:cNvPr>
          <p:cNvCxnSpPr>
            <a:cxnSpLocks/>
          </p:cNvCxnSpPr>
          <p:nvPr/>
        </p:nvCxnSpPr>
        <p:spPr>
          <a:xfrm>
            <a:off x="1555336" y="5233105"/>
            <a:ext cx="62646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885510A6-1899-4C00-883C-F52A7CEAB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53563"/>
              </p:ext>
            </p:extLst>
          </p:nvPr>
        </p:nvGraphicFramePr>
        <p:xfrm>
          <a:off x="8311292" y="4562766"/>
          <a:ext cx="2802602" cy="105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9" name="CorelDRAW" r:id="rId9" imgW="3797524" imgH="1425043" progId="CorelDraw.Graphic.24">
                  <p:embed/>
                </p:oleObj>
              </mc:Choice>
              <mc:Fallback>
                <p:oleObj name="CorelDRAW" r:id="rId9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11292" y="4562766"/>
                        <a:ext cx="2802602" cy="105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40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CEB-1BC3-B67D-E04A-2F971E7D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A6033C3-58FA-49AC-9CFE-ED382B2850B0}"/>
              </a:ext>
            </a:extLst>
          </p:cNvPr>
          <p:cNvCxnSpPr>
            <a:cxnSpLocks/>
          </p:cNvCxnSpPr>
          <p:nvPr/>
        </p:nvCxnSpPr>
        <p:spPr>
          <a:xfrm>
            <a:off x="2940424" y="600635"/>
            <a:ext cx="84178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0C5C003-DB44-48C8-B323-0D833902F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-17930"/>
          <a:ext cx="1220927" cy="19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CorelDRAW" r:id="rId4" imgW="1671013" imgH="2681656" progId="CorelDraw.Graphic.24">
                  <p:embed/>
                </p:oleObj>
              </mc:Choice>
              <mc:Fallback>
                <p:oleObj name="CorelDRAW" r:id="rId4" imgW="1671013" imgH="2681656" progId="CorelDraw.Graphic.2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0C5C003-DB44-48C8-B323-0D833902F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894" y="-17930"/>
                        <a:ext cx="1220927" cy="19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712C61-1355-4C0C-A662-D63CF62EC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6964" y="-17929"/>
          <a:ext cx="1541931" cy="18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CorelDRAW" r:id="rId6" imgW="1476224" imgH="1787060" progId="CorelDraw.Graphic.24">
                  <p:embed/>
                </p:oleObj>
              </mc:Choice>
              <mc:Fallback>
                <p:oleObj name="CorelDRAW" r:id="rId6" imgW="1476224" imgH="17870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3712C61-1355-4C0C-A662-D63CF62EC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76964" y="-17929"/>
                        <a:ext cx="1541931" cy="18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CFE7B1E-DD1F-4B4E-8EE4-DF89F65E6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39" y="159043"/>
          <a:ext cx="1683497" cy="63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CorelDRAW" r:id="rId8" imgW="3797524" imgH="1425043" progId="CorelDraw.Graphic.24">
                  <p:embed/>
                </p:oleObj>
              </mc:Choice>
              <mc:Fallback>
                <p:oleObj name="CorelDRAW" r:id="rId8" imgW="3797524" imgH="1425043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3CFE7B1E-DD1F-4B4E-8EE4-DF89F65E6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3339" y="159043"/>
                        <a:ext cx="1683497" cy="63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EA2441-EEFC-409B-AF33-FCEBEBC27BFA}"/>
              </a:ext>
            </a:extLst>
          </p:cNvPr>
          <p:cNvCxnSpPr>
            <a:cxnSpLocks/>
          </p:cNvCxnSpPr>
          <p:nvPr/>
        </p:nvCxnSpPr>
        <p:spPr>
          <a:xfrm>
            <a:off x="525294" y="6033257"/>
            <a:ext cx="112840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71A3EB8-F0FC-40AE-A522-75165E3D1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6894" y="5107042"/>
          <a:ext cx="1120233" cy="177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CorelDRAW" r:id="rId10" imgW="1249113" imgH="1982353" progId="CorelDraw.Graphic.24">
                  <p:embed/>
                </p:oleObj>
              </mc:Choice>
              <mc:Fallback>
                <p:oleObj name="CorelDRAW" r:id="rId10" imgW="1249113" imgH="1982353" progId="CorelDraw.Graphic.2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71A3EB8-F0FC-40AE-A522-75165E3D1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26894" y="5107042"/>
                        <a:ext cx="1120233" cy="177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C51FDEEE-DC36-4BE8-AC97-46F90CE4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6352" y="4437529"/>
          <a:ext cx="1091508" cy="245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CorelDRAW" r:id="rId12" imgW="989679" imgH="2226256" progId="CorelDraw.Graphic.24">
                  <p:embed/>
                </p:oleObj>
              </mc:Choice>
              <mc:Fallback>
                <p:oleObj name="CorelDRAW" r:id="rId12" imgW="989679" imgH="2226256" progId="CorelDraw.Graphic.2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C51FDEEE-DC36-4BE8-AC97-46F90CE4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36352" y="4437529"/>
                        <a:ext cx="1091508" cy="245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4D961567-C35F-4EA4-84D5-E2A31F42E74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7" y="6176054"/>
            <a:ext cx="7986713" cy="6168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30920-BF13-4CEA-86C5-5939A4B405ED}"/>
              </a:ext>
            </a:extLst>
          </p:cNvPr>
          <p:cNvSpPr txBox="1"/>
          <p:nvPr/>
        </p:nvSpPr>
        <p:spPr>
          <a:xfrm>
            <a:off x="1657350" y="1940423"/>
            <a:ext cx="8943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Obligaciones de la Dirección de los Juegos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garantizará la mención pública del autor del diseño ganador siempre que la ocasión lo amerite.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autor ganador será invitado a acompañar la producción final del personaje oficial.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Consideraciones Legales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participación implica la aceptación total de esta convocatoria y de la política de tratamiento de datos personales de los Juegos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Parasuramericanos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Valledupar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autor ganador cederá todos los derechos de producción, reproducción y difusión del personaje a la organización.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propuesta ganadora pasará a ser propiedad exclusiva de los Juegos, aunque se mantendrá el crédito al autor en instancias pertinentes.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Cualquier aspecto no contemplado en esta convocatoria será resuelto por el jurado calificador designado por la organización.</a:t>
            </a:r>
            <a:endParaRPr lang="es-C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9677C27-8052-42E6-A2DB-20574096F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19601"/>
              </p:ext>
            </p:extLst>
          </p:nvPr>
        </p:nvGraphicFramePr>
        <p:xfrm>
          <a:off x="862563" y="1238796"/>
          <a:ext cx="7583493" cy="6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CorelDRAW" r:id="rId15" imgW="9586282" imgH="758359" progId="CorelDraw.Graphic.24">
                  <p:embed/>
                </p:oleObj>
              </mc:Choice>
              <mc:Fallback>
                <p:oleObj name="CorelDRAW" r:id="rId15" imgW="9586282" imgH="758359" progId="CorelDraw.Graphic.2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F95ADD5C-85DF-4485-A276-D2C8935B9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2563" y="1238796"/>
                        <a:ext cx="7583493" cy="6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7AA588C-A211-42B6-B655-5C38713FB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68046"/>
              </p:ext>
            </p:extLst>
          </p:nvPr>
        </p:nvGraphicFramePr>
        <p:xfrm>
          <a:off x="993776" y="1974019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CorelDRAW" r:id="rId17" imgW="559171" imgH="674799" progId="CorelDraw.Graphic.24">
                  <p:embed/>
                </p:oleObj>
              </mc:Choice>
              <mc:Fallback>
                <p:oleObj name="CorelDRAW" r:id="rId17" imgW="559171" imgH="674799" progId="CorelDraw.Graphic.2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E06DEF-DC64-4800-A5DE-755189825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3776" y="1974019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B6BB1E1-73E0-4599-AEC9-732B78089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244520"/>
              </p:ext>
            </p:extLst>
          </p:nvPr>
        </p:nvGraphicFramePr>
        <p:xfrm>
          <a:off x="993776" y="3295613"/>
          <a:ext cx="558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CorelDRAW" r:id="rId19" imgW="559171" imgH="674799" progId="CorelDraw.Graphic.24">
                  <p:embed/>
                </p:oleObj>
              </mc:Choice>
              <mc:Fallback>
                <p:oleObj name="CorelDRAW" r:id="rId19" imgW="559171" imgH="674799" progId="CorelDraw.Graphic.2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3EEA3B1-333A-4647-8795-78A52A670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3776" y="3295613"/>
                        <a:ext cx="5588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7C5CE58-E391-4EC9-B045-ECA8DB50C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11665"/>
              </p:ext>
            </p:extLst>
          </p:nvPr>
        </p:nvGraphicFramePr>
        <p:xfrm>
          <a:off x="10903541" y="1143333"/>
          <a:ext cx="1314793" cy="210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CorelDRAW" r:id="rId21" imgW="2288633" imgH="3667860" progId="CorelDraw.Graphic.24">
                  <p:embed/>
                </p:oleObj>
              </mc:Choice>
              <mc:Fallback>
                <p:oleObj name="CorelDRAW" r:id="rId21" imgW="2288633" imgH="3667860" progId="CorelDraw.Graphic.2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1F4099E8-335F-4AD9-82CB-F813A6AC0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903541" y="1143333"/>
                        <a:ext cx="1314793" cy="210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8701A784-54C1-4C93-84F2-70507953B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17730"/>
              </p:ext>
            </p:extLst>
          </p:nvPr>
        </p:nvGraphicFramePr>
        <p:xfrm>
          <a:off x="11297277" y="3371347"/>
          <a:ext cx="677862" cy="96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" name="CorelDRAW" r:id="rId23" imgW="479841" imgH="683225" progId="CorelDraw.Graphic.24">
                  <p:embed/>
                </p:oleObj>
              </mc:Choice>
              <mc:Fallback>
                <p:oleObj name="CorelDRAW" r:id="rId23" imgW="479841" imgH="683225" progId="CorelDraw.Graphic.2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AC8FBB69-101E-4092-8648-E44B4E17D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297277" y="3371347"/>
                        <a:ext cx="677862" cy="96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5F0051D-DF14-45B0-AB9E-AF329178C493}"/>
              </a:ext>
            </a:extLst>
          </p:cNvPr>
          <p:cNvCxnSpPr>
            <a:cxnSpLocks/>
          </p:cNvCxnSpPr>
          <p:nvPr/>
        </p:nvCxnSpPr>
        <p:spPr>
          <a:xfrm>
            <a:off x="1774411" y="3249555"/>
            <a:ext cx="864593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53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551</Words>
  <Application>Microsoft Office PowerPoint</Application>
  <PresentationFormat>Panorámica</PresentationFormat>
  <Paragraphs>85</Paragraphs>
  <Slides>10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Ebrima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Deivi Mozar</dc:creator>
  <cp:lastModifiedBy>MARIA ELOISA ARAUJO</cp:lastModifiedBy>
  <cp:revision>121</cp:revision>
  <dcterms:created xsi:type="dcterms:W3CDTF">2024-08-08T16:13:02Z</dcterms:created>
  <dcterms:modified xsi:type="dcterms:W3CDTF">2025-06-02T17:14:28Z</dcterms:modified>
</cp:coreProperties>
</file>